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85" r:id="rId9"/>
    <p:sldId id="261" r:id="rId10"/>
    <p:sldId id="262" r:id="rId11"/>
    <p:sldId id="263" r:id="rId12"/>
    <p:sldId id="282" r:id="rId13"/>
    <p:sldId id="274" r:id="rId14"/>
    <p:sldId id="276" r:id="rId15"/>
    <p:sldId id="267" r:id="rId16"/>
    <p:sldId id="284" r:id="rId17"/>
    <p:sldId id="266" r:id="rId18"/>
    <p:sldId id="286" r:id="rId19"/>
    <p:sldId id="279" r:id="rId20"/>
    <p:sldId id="287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85"/>
            <p14:sldId id="261"/>
            <p14:sldId id="262"/>
            <p14:sldId id="263"/>
            <p14:sldId id="282"/>
            <p14:sldId id="274"/>
            <p14:sldId id="276"/>
            <p14:sldId id="267"/>
            <p14:sldId id="284"/>
            <p14:sldId id="266"/>
            <p14:sldId id="286"/>
            <p14:sldId id="279"/>
            <p14:sldId id="287"/>
          </p14:sldIdLst>
        </p14:section>
        <p14:section name="无标题节" id="{CCEA3A4F-1421-49EA-BD70-B004FED822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82" autoAdjust="0"/>
  </p:normalViewPr>
  <p:slideViewPr>
    <p:cSldViewPr snapToGrid="0">
      <p:cViewPr varScale="1">
        <p:scale>
          <a:sx n="53" d="100"/>
          <a:sy n="53" d="100"/>
        </p:scale>
        <p:origin x="13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或许有人会担心实验的识别的准确率问题。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在测试数据下，我们已经可以达到平均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的准确率。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而这也就意味着，在大多数情况下我们可以毫无压力的实现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棋类游戏，无声通讯以及作为物联网控制器。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我深切的希望此时此刻也是一个特殊的时间点，这款产品如我们期待的那样，能够带来一种新的交互方式，能够带来新的震撼和感动。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相信到现在为止，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所出现的必要性，它所能为我们生活做出的改变已经讲的比较清楚了。接下来将脱离发布会这个框架，还一些其他的角度来完善对这项产品的认识。</a:t>
            </a:r>
          </a:p>
          <a:p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首先，小组在讨论这个问题的时候，考虑的最多的其实是美观性。当然也不排除有一天，人们放弃了肉体靠机械来维持心脏的跳动｛【弄一张科幻场景图】｝，但是至少在目前的情况下，这对于这项技术作为产品的推广还是有一定的阻碍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其次，这篇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papper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测试的数据集其实是相对较小的，非常担心在更大的数据集下的处理情况。很多情况下，对于某些特例的处理结果是没有普遍的适应性的，之前提到的确定点，也是对于这个语素集有比较好的区分度。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还有就是从这篇论文来看，他是由每个人单独训练之后做测试的，不知道这是不是在某些方面说明没有一个普适的模型。如果用户使用的时候还需要大量的初始数据，那么对于这项产品的推广是非常不利的。</a:t>
            </a:r>
          </a:p>
        </p:txBody>
      </p:sp>
    </p:spTree>
    <p:extLst>
      <p:ext uri="{BB962C8B-B14F-4D97-AF65-F5344CB8AC3E}">
        <p14:creationId xmlns:p14="http://schemas.microsoft.com/office/powerpoint/2010/main" val="426495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588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02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1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54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1270"/>
            <a:ext cx="12867859" cy="685673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129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WELCOME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+mj-lt"/>
                <a:ea typeface="+mj-ea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+mj-lt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突触</a:t>
            </a:r>
            <a:endParaRPr dirty="0"/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06" y="1345406"/>
            <a:ext cx="8976515" cy="4609917"/>
          </a:xfrm>
          <a:prstGeom prst="rect">
            <a:avLst/>
          </a:prstGeom>
        </p:spPr>
      </p:pic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6" name="文本框 6"/>
          <p:cNvSpPr txBox="1"/>
          <p:nvPr/>
        </p:nvSpPr>
        <p:spPr>
          <a:xfrm>
            <a:off x="7943850" y="1945309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046336" y="3510837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444" name="任意形状 36"/>
          <p:cNvSpPr/>
          <p:nvPr/>
        </p:nvSpPr>
        <p:spPr>
          <a:xfrm>
            <a:off x="-8766629" y="2697480"/>
            <a:ext cx="21014073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6" grpId="0" animBg="1"/>
      <p:bldP spid="8" grpId="0" animBg="1"/>
      <p:bldP spid="4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我们的思考</a:t>
            </a:r>
            <a:endParaRPr dirty="0"/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美观</a:t>
            </a:r>
            <a:endParaRPr sz="2400" dirty="0"/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普适性</a:t>
            </a:r>
            <a:endParaRPr sz="2400" dirty="0"/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数据集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4" grpId="0" animBg="1"/>
      <p:bldP spid="2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+mj-lt"/>
              </a:rPr>
              <a:t>Future</a:t>
            </a:r>
            <a:endParaRPr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64808" y="209016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．收集更多数据以开发更一般化的多用户无声语音识别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．扩展系统以包含更广泛的单词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词汇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在真实的动态环境中测试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矩形 2"/>
          <p:cNvSpPr txBox="1"/>
          <p:nvPr/>
        </p:nvSpPr>
        <p:spPr>
          <a:xfrm>
            <a:off x="999041" y="3480879"/>
            <a:ext cx="102495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800" dirty="0" err="1"/>
              <a:t>AlterEgo</a:t>
            </a:r>
            <a:r>
              <a:rPr lang="en-US" sz="2800" dirty="0"/>
              <a:t>: A Personalized Wearable Silent Speech Interface </a:t>
            </a:r>
            <a:endParaRPr sz="2800" dirty="0">
              <a:sym typeface="微软雅黑"/>
            </a:endParaRPr>
          </a:p>
        </p:txBody>
      </p:sp>
      <p:sp>
        <p:nvSpPr>
          <p:cNvPr id="453" name="矩形 3"/>
          <p:cNvSpPr txBox="1"/>
          <p:nvPr/>
        </p:nvSpPr>
        <p:spPr>
          <a:xfrm>
            <a:off x="999042" y="3033293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sz="2000" dirty="0" smtClean="0"/>
              <a:t>参考文献：</a:t>
            </a:r>
            <a:endParaRPr sz="2000" dirty="0"/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rPr dirty="0"/>
              <a:t>PRESENTED BY </a:t>
            </a:r>
            <a:r>
              <a:rPr dirty="0" err="1"/>
              <a:t>XiaoYuan·FangQianru·ChenYuLu·WuMeng</a:t>
            </a:r>
            <a:endParaRPr dirty="0"/>
          </a:p>
        </p:txBody>
      </p:sp>
      <p:sp>
        <p:nvSpPr>
          <p:cNvPr id="7" name="矩形 3"/>
          <p:cNvSpPr txBox="1"/>
          <p:nvPr/>
        </p:nvSpPr>
        <p:spPr>
          <a:xfrm>
            <a:off x="999041" y="4116940"/>
            <a:ext cx="15990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altLang="zh-CN" sz="2400" dirty="0" smtClean="0">
                <a:solidFill>
                  <a:srgbClr val="FFD966"/>
                </a:solidFill>
              </a:rPr>
              <a:t>IUI 2018</a:t>
            </a:r>
            <a:endParaRPr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lt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6145268" cy="2751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THANKS FOR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LISTENING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幼圆" panose="02010509060101010101" pitchFamily="49" charset="-122"/>
              <a:ea typeface="幼圆" panose="02010509060101010101" pitchFamily="49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>
                <a:latin typeface="+mj-lt"/>
              </a:rPr>
              <a:t>Siri</a:t>
            </a:r>
            <a:endParaRPr sz="6000" dirty="0">
              <a:latin typeface="+mj-lt"/>
            </a:endParaRP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>
                <a:latin typeface="+mj-lt"/>
              </a:rPr>
              <a:t>Change</a:t>
            </a:r>
            <a:endParaRPr sz="6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2"/>
          <p:cNvGrpSpPr/>
          <p:nvPr/>
        </p:nvGrpSpPr>
        <p:grpSpPr>
          <a:xfrm>
            <a:off x="5469255" y="701477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602730" y="820867"/>
            <a:ext cx="519987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Invasive Systems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7" y="2705535"/>
            <a:ext cx="2346157" cy="1438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9255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1.Brumberg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脑植入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2.Hueber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放置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在舌头上的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3.Hofe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Fagan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永磁体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PMA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4.Florescu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超声波来表征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声道</a:t>
            </a:r>
            <a:endParaRPr lang="zh-CN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8"/>
          <p:cNvGrpSpPr/>
          <p:nvPr/>
        </p:nvGrpSpPr>
        <p:grpSpPr>
          <a:xfrm>
            <a:off x="5311600" y="684813"/>
            <a:ext cx="781050" cy="807538"/>
            <a:chOff x="0" y="0"/>
            <a:chExt cx="781050" cy="807537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 smtClean="0"/>
                <a:t>0</a:t>
              </a:r>
              <a:r>
                <a:rPr lang="en-US" altLang="zh-CN" dirty="0" smtClean="0"/>
                <a:t>2</a:t>
              </a:r>
              <a:endParaRPr dirty="0"/>
            </a:p>
          </p:txBody>
        </p:sp>
      </p:grpSp>
      <p:sp>
        <p:nvSpPr>
          <p:cNvPr id="131" name="文本框 16"/>
          <p:cNvSpPr txBox="1"/>
          <p:nvPr/>
        </p:nvSpPr>
        <p:spPr>
          <a:xfrm>
            <a:off x="6445075" y="804202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Non-Invasive Systems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2687226"/>
            <a:ext cx="2311670" cy="1469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91334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zh-CN" sz="2800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Porbadnik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脑电波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EEG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2.Wand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3.Hhirahara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低音麦克风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4.Wand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Schultz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表面肌电图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Alter</a:t>
            </a:r>
            <a:endParaRPr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  <a:latin typeface="+mj-lt"/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1385</Words>
  <Application>Microsoft Office PowerPoint</Application>
  <PresentationFormat>宽屏</PresentationFormat>
  <Paragraphs>229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微软雅黑</vt:lpstr>
      <vt:lpstr>幼圆</vt:lpstr>
      <vt:lpstr>Arial</vt:lpstr>
      <vt:lpstr>Calibri</vt:lpstr>
      <vt:lpstr>Calibri Light</vt:lpstr>
      <vt:lpstr>Century Gothic</vt:lpstr>
      <vt:lpstr>Helvetica</vt:lpstr>
      <vt:lpstr>Segoe UI</vt:lpstr>
      <vt:lpstr>Segoe UI Light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Birdy C</cp:lastModifiedBy>
  <cp:revision>118</cp:revision>
  <dcterms:modified xsi:type="dcterms:W3CDTF">2018-05-22T06:17:43Z</dcterms:modified>
</cp:coreProperties>
</file>